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55" autoAdjust="0"/>
    <p:restoredTop sz="94632" autoAdjust="0"/>
  </p:normalViewPr>
  <p:slideViewPr>
    <p:cSldViewPr>
      <p:cViewPr varScale="1">
        <p:scale>
          <a:sx n="73" d="100"/>
          <a:sy n="73" d="100"/>
        </p:scale>
        <p:origin x="-108" y="-7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19D2-1AD0-40C9-8207-3E01657ECE6C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D499-5243-42EC-A56D-DC8C6C1C7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862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19D2-1AD0-40C9-8207-3E01657ECE6C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D499-5243-42EC-A56D-DC8C6C1C7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547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19D2-1AD0-40C9-8207-3E01657ECE6C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D499-5243-42EC-A56D-DC8C6C1C7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570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19D2-1AD0-40C9-8207-3E01657ECE6C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D499-5243-42EC-A56D-DC8C6C1C7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86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19D2-1AD0-40C9-8207-3E01657ECE6C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D499-5243-42EC-A56D-DC8C6C1C7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017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19D2-1AD0-40C9-8207-3E01657ECE6C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D499-5243-42EC-A56D-DC8C6C1C7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484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19D2-1AD0-40C9-8207-3E01657ECE6C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D499-5243-42EC-A56D-DC8C6C1C7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443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19D2-1AD0-40C9-8207-3E01657ECE6C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D499-5243-42EC-A56D-DC8C6C1C7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477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19D2-1AD0-40C9-8207-3E01657ECE6C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D499-5243-42EC-A56D-DC8C6C1C7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60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19D2-1AD0-40C9-8207-3E01657ECE6C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D499-5243-42EC-A56D-DC8C6C1C7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216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19D2-1AD0-40C9-8207-3E01657ECE6C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D499-5243-42EC-A56D-DC8C6C1C7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055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B19D2-1AD0-40C9-8207-3E01657ECE6C}" type="datetimeFigureOut">
              <a:rPr lang="ko-KR" altLang="en-US" smtClean="0"/>
              <a:t>2019-08-07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4D499-5243-42EC-A56D-DC8C6C1C78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72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포트폴리</a:t>
            </a:r>
            <a:r>
              <a:rPr lang="ko-KR" altLang="en-US" dirty="0"/>
              <a:t>오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이보람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640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962"/>
            <a:ext cx="91440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2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4" y="2062654"/>
            <a:ext cx="86453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포토샵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선택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편집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레이어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마스크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펜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커스텀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쉐이프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필터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스타일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액션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타이포</a:t>
            </a:r>
            <a:r>
              <a:rPr lang="ko-KR" altLang="en-US" sz="1400" dirty="0" smtClean="0"/>
              <a:t> 기능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err="1" smtClean="0"/>
              <a:t>일러스트레이터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쉐이프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선택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드로잉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펜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쉐이프</a:t>
            </a:r>
            <a:r>
              <a:rPr lang="ko-KR" altLang="en-US" sz="1400" dirty="0" smtClean="0"/>
              <a:t> 편집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패스파인더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블렌딩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메쉬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그라디언트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아트보드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HTML5:</a:t>
            </a:r>
            <a:r>
              <a:rPr lang="ko-KR" altLang="en-US" sz="1400" dirty="0" smtClean="0"/>
              <a:t>글자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문단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제목 관련태그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하이퍼링크 태그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외부스타일 참조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외부스크립트 연결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페이지 정보 설정</a:t>
            </a:r>
            <a:r>
              <a:rPr lang="en-US" altLang="ko-KR" sz="1400" dirty="0" smtClean="0"/>
              <a:t>,</a:t>
            </a:r>
          </a:p>
          <a:p>
            <a:r>
              <a:rPr lang="ko-KR" altLang="en-US" sz="1400" dirty="0" err="1" smtClean="0"/>
              <a:t>뷰보트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파비콘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앱</a:t>
            </a:r>
            <a:r>
              <a:rPr lang="ko-KR" altLang="en-US" sz="1400" dirty="0" smtClean="0"/>
              <a:t> 설정 정보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CSS: </a:t>
            </a:r>
            <a:r>
              <a:rPr lang="ko-KR" altLang="en-US" sz="1400" dirty="0" err="1" smtClean="0"/>
              <a:t>선택자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속성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반응형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프레임위크가능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JQUERY: </a:t>
            </a:r>
            <a:r>
              <a:rPr lang="ko-KR" altLang="en-US" sz="1400" dirty="0" err="1" smtClean="0"/>
              <a:t>메인메뉴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로컬메뉴 가능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22443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32656"/>
            <a:ext cx="2018595" cy="27415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04664"/>
            <a:ext cx="5400600" cy="27415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23728" y="4941168"/>
            <a:ext cx="6035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충남대 인문대 역량강화 사업단</a:t>
            </a:r>
            <a:endParaRPr lang="en-US" altLang="ko-KR" dirty="0" smtClean="0"/>
          </a:p>
          <a:p>
            <a:r>
              <a:rPr lang="ko-KR" altLang="en-US" dirty="0" smtClean="0"/>
              <a:t>투명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신뢰를 표현하기 위해 무채색을 주로 사용하였다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05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716" y="2132856"/>
            <a:ext cx="2075738" cy="26270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132856"/>
            <a:ext cx="6154544" cy="2666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36" y="5301208"/>
            <a:ext cx="86453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테라로사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강릉에서 시작한 </a:t>
            </a:r>
            <a:r>
              <a:rPr lang="ko-KR" altLang="en-US" dirty="0" err="1" smtClean="0"/>
              <a:t>스페셜티</a:t>
            </a:r>
            <a:r>
              <a:rPr lang="ko-KR" altLang="en-US" dirty="0" smtClean="0"/>
              <a:t> 커피 프랜차이즈</a:t>
            </a:r>
            <a:endParaRPr lang="en-US" altLang="ko-KR" dirty="0" smtClean="0"/>
          </a:p>
          <a:p>
            <a:r>
              <a:rPr lang="ko-KR" altLang="en-US" dirty="0" smtClean="0"/>
              <a:t>사진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테라로사</a:t>
            </a:r>
            <a:r>
              <a:rPr lang="ko-KR" altLang="en-US" dirty="0" smtClean="0"/>
              <a:t> 건물특성인 </a:t>
            </a:r>
            <a:r>
              <a:rPr lang="ko-KR" altLang="en-US" dirty="0" err="1" smtClean="0"/>
              <a:t>인더스트리얼</a:t>
            </a:r>
            <a:r>
              <a:rPr lang="ko-KR" altLang="en-US" dirty="0" smtClean="0"/>
              <a:t> </a:t>
            </a:r>
            <a:r>
              <a:rPr lang="en-US" altLang="ko-KR" dirty="0" smtClean="0"/>
              <a:t>(industrial café )</a:t>
            </a:r>
            <a:r>
              <a:rPr lang="ko-KR" altLang="en-US" dirty="0" smtClean="0"/>
              <a:t>인테리어에 맞는 색감과</a:t>
            </a:r>
            <a:endParaRPr lang="en-US" altLang="ko-KR" dirty="0" smtClean="0"/>
          </a:p>
          <a:p>
            <a:r>
              <a:rPr lang="ko-KR" altLang="en-US" dirty="0" smtClean="0"/>
              <a:t> 사진을 구했다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973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5568597" cy="28164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252" y="829853"/>
            <a:ext cx="2810683" cy="29321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4942" y="4544253"/>
            <a:ext cx="425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제이스티나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쥬얼리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시계 전문 브랜드</a:t>
            </a:r>
            <a:endParaRPr lang="en-US" altLang="ko-KR" dirty="0" smtClean="0"/>
          </a:p>
          <a:p>
            <a:r>
              <a:rPr lang="ko-KR" altLang="en-US" dirty="0" smtClean="0"/>
              <a:t>브랜드 특성상 화려한 색감을 사용했다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83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32656"/>
            <a:ext cx="2468448" cy="44728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0" y="1051295"/>
            <a:ext cx="4435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알리오</a:t>
            </a:r>
            <a:r>
              <a:rPr lang="en-US" altLang="ko-KR" dirty="0" smtClean="0"/>
              <a:t>:</a:t>
            </a:r>
            <a:r>
              <a:rPr lang="ko-KR" altLang="en-US" dirty="0" smtClean="0"/>
              <a:t>공공기관 경영정보 사이트</a:t>
            </a:r>
            <a:endParaRPr lang="en-US" altLang="ko-KR" dirty="0" smtClean="0"/>
          </a:p>
          <a:p>
            <a:r>
              <a:rPr lang="ko-KR" altLang="en-US" u="sng" dirty="0" smtClean="0"/>
              <a:t>알리오 홈페이지 원색을 그대로 사용했다</a:t>
            </a:r>
          </a:p>
        </p:txBody>
      </p:sp>
    </p:spTree>
    <p:extLst>
      <p:ext uri="{BB962C8B-B14F-4D97-AF65-F5344CB8AC3E}">
        <p14:creationId xmlns:p14="http://schemas.microsoft.com/office/powerpoint/2010/main" val="300378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966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148</Words>
  <Application>Microsoft Office PowerPoint</Application>
  <PresentationFormat>화면 슬라이드 쇼(4:3)</PresentationFormat>
  <Paragraphs>21</Paragraphs>
  <Slides>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Office 테마</vt:lpstr>
      <vt:lpstr>포트폴리오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Windows 사용자</dc:creator>
  <cp:lastModifiedBy>Windows 사용자</cp:lastModifiedBy>
  <cp:revision>12</cp:revision>
  <dcterms:created xsi:type="dcterms:W3CDTF">2019-08-07T00:30:14Z</dcterms:created>
  <dcterms:modified xsi:type="dcterms:W3CDTF">2019-08-07T06:16:47Z</dcterms:modified>
</cp:coreProperties>
</file>